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5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8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7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1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4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8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1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D511-8F0D-4ED0-82F0-AD82E48CE8EE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258F-B279-4019-BD58-F9209A12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5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Couvertures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Z = -1</a:t>
            </a:r>
          </a:p>
          <a:p>
            <a:pPr marL="0" indent="0">
              <a:buNone/>
            </a:pPr>
            <a:r>
              <a:rPr lang="fr-FR" dirty="0" smtClean="0"/>
              <a:t>IF ( X &gt; 0 and Y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Z = 1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</a:p>
          <a:p>
            <a:pPr marL="0" indent="0">
              <a:buNone/>
            </a:pPr>
            <a:r>
              <a:rPr lang="fr-FR" dirty="0" smtClean="0"/>
              <a:t>IF (Z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PRINT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2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Statement</a:t>
            </a:r>
            <a:r>
              <a:rPr lang="fr-FR" dirty="0" smtClean="0"/>
              <a:t> </a:t>
            </a:r>
            <a:r>
              <a:rPr lang="fr-FR" dirty="0" err="1" smtClean="0"/>
              <a:t>Coverage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X = 3, Y = 5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Z = -1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 X &gt; 0 and Y &gt; 0) THEN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Z = 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(Z &gt; 0) THEN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PRINT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9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Decision</a:t>
            </a:r>
            <a:r>
              <a:rPr lang="fr-FR" dirty="0" smtClean="0"/>
              <a:t> </a:t>
            </a:r>
            <a:r>
              <a:rPr lang="fr-FR" dirty="0" err="1" smtClean="0"/>
              <a:t>Coverage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X = 3, Y = 5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Z = -1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 X &gt; 0 and Y &gt; 0) THEN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Z = 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(Z &gt; 0) THEN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PRINT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Decision</a:t>
            </a:r>
            <a:r>
              <a:rPr lang="fr-FR" dirty="0" smtClean="0"/>
              <a:t> </a:t>
            </a:r>
            <a:r>
              <a:rPr lang="fr-FR" dirty="0" err="1" smtClean="0"/>
              <a:t>Coverage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X = 3, Y = 5; </a:t>
            </a:r>
            <a:r>
              <a:rPr lang="fr-FR" dirty="0" smtClean="0">
                <a:solidFill>
                  <a:srgbClr val="FF0000"/>
                </a:solidFill>
              </a:rPr>
              <a:t>X = 3; Y = -5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Z = -1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 X &gt; 0 and Y &gt; 0) </a:t>
            </a:r>
            <a:r>
              <a:rPr lang="fr-FR" dirty="0" smtClean="0"/>
              <a:t>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Z = 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IF (Z &gt; 0) </a:t>
            </a:r>
            <a:r>
              <a:rPr lang="fr-FR" dirty="0" smtClean="0"/>
              <a:t>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PRINT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2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 </a:t>
            </a:r>
            <a:r>
              <a:rPr lang="fr-FR" dirty="0" err="1" smtClean="0"/>
              <a:t>Coverage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Faire les </a:t>
            </a:r>
            <a:r>
              <a:rPr lang="fr-FR" dirty="0" err="1" smtClean="0">
                <a:solidFill>
                  <a:schemeClr val="tx2"/>
                </a:solidFill>
              </a:rPr>
              <a:t>differents</a:t>
            </a:r>
            <a:r>
              <a:rPr lang="fr-FR" dirty="0" smtClean="0">
                <a:solidFill>
                  <a:schemeClr val="tx2"/>
                </a:solidFill>
              </a:rPr>
              <a:t> cas pour X et Y</a:t>
            </a:r>
          </a:p>
          <a:p>
            <a:pPr marL="0" indent="0">
              <a:buNone/>
            </a:pPr>
            <a:r>
              <a:rPr lang="fr-FR" dirty="0" smtClean="0"/>
              <a:t>Z = -1</a:t>
            </a:r>
          </a:p>
          <a:p>
            <a:pPr marL="0" indent="0">
              <a:buNone/>
            </a:pPr>
            <a:r>
              <a:rPr lang="fr-FR" dirty="0" smtClean="0"/>
              <a:t>IF ( X &gt; 0 and Y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Z = 1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</a:p>
          <a:p>
            <a:pPr marL="0" indent="0">
              <a:buNone/>
            </a:pPr>
            <a:r>
              <a:rPr lang="fr-FR" dirty="0" smtClean="0"/>
              <a:t>IF (Z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PRINT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3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MC/DC </a:t>
            </a:r>
            <a:r>
              <a:rPr lang="fr-FR" dirty="0" err="1" smtClean="0"/>
              <a:t>Coverage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>
                <a:solidFill>
                  <a:schemeClr val="tx2"/>
                </a:solidFill>
              </a:rPr>
              <a:t>D</a:t>
            </a:r>
            <a:r>
              <a:rPr lang="fr-FR" dirty="0" err="1" smtClean="0">
                <a:solidFill>
                  <a:schemeClr val="tx2"/>
                </a:solidFill>
              </a:rPr>
              <a:t>ifferents</a:t>
            </a:r>
            <a:r>
              <a:rPr lang="fr-FR" dirty="0" smtClean="0">
                <a:solidFill>
                  <a:schemeClr val="tx2"/>
                </a:solidFill>
              </a:rPr>
              <a:t> cas pour X et Y avec </a:t>
            </a:r>
            <a:r>
              <a:rPr lang="fr-FR" dirty="0" err="1" smtClean="0">
                <a:solidFill>
                  <a:schemeClr val="tx2"/>
                </a:solidFill>
              </a:rPr>
              <a:t>independance</a:t>
            </a: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/>
              <a:t>Z = -1</a:t>
            </a:r>
          </a:p>
          <a:p>
            <a:pPr marL="0" indent="0">
              <a:buNone/>
            </a:pPr>
            <a:r>
              <a:rPr lang="fr-FR" dirty="0" smtClean="0"/>
              <a:t>IF ( X &gt; 0 and Y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Z = 1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</a:p>
          <a:p>
            <a:pPr marL="0" indent="0">
              <a:buNone/>
            </a:pPr>
            <a:r>
              <a:rPr lang="fr-FR" dirty="0" smtClean="0"/>
              <a:t>IF (Z &gt; 0) THEN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PRINT</a:t>
            </a:r>
          </a:p>
          <a:p>
            <a:pPr marL="0" indent="0">
              <a:buNone/>
            </a:pPr>
            <a:r>
              <a:rPr lang="fr-FR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238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Les Couvertures</vt:lpstr>
      <vt:lpstr>Statement Coverage</vt:lpstr>
      <vt:lpstr>Decision Coverage</vt:lpstr>
      <vt:lpstr>Decision Coverage</vt:lpstr>
      <vt:lpstr>Condition Coverage</vt:lpstr>
      <vt:lpstr>MC/DC Coverage</vt:lpstr>
    </vt:vector>
  </TitlesOfParts>
  <Company>Esterel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Xavier FORNARI</dc:creator>
  <cp:lastModifiedBy>Xavier FORNARI</cp:lastModifiedBy>
  <cp:revision>4</cp:revision>
  <dcterms:created xsi:type="dcterms:W3CDTF">2013-02-21T07:34:47Z</dcterms:created>
  <dcterms:modified xsi:type="dcterms:W3CDTF">2013-02-21T13:05:47Z</dcterms:modified>
</cp:coreProperties>
</file>